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65" r:id="rId4"/>
    <p:sldId id="260" r:id="rId5"/>
    <p:sldId id="259" r:id="rId6"/>
    <p:sldId id="266" r:id="rId7"/>
    <p:sldId id="262" r:id="rId8"/>
    <p:sldId id="261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D2C"/>
    <a:srgbClr val="1EC7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07A0D5-A695-4533-AE0E-886EFBD88D41}" v="112" dt="2025-04-09T17:26:18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594CA-FF7C-46AB-AB2A-66D45D7B6168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6FA99-2B72-4432-977C-B84438892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52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49BAF8A-D46E-1172-09B6-83D49C0179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7267" y="-247237"/>
            <a:ext cx="4749865" cy="73524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2DC0A18-EC6A-387F-7305-A08EE9F6D389}"/>
              </a:ext>
            </a:extLst>
          </p:cNvPr>
          <p:cNvSpPr/>
          <p:nvPr userDrawn="1"/>
        </p:nvSpPr>
        <p:spPr>
          <a:xfrm>
            <a:off x="7867291" y="577970"/>
            <a:ext cx="1889184" cy="178566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175FB7B-C6FB-075F-2F40-77B6DD4891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7123" y="356356"/>
            <a:ext cx="1689519" cy="22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20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0567E-B6CD-36B9-AC7E-638195C4B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1168"/>
            <a:ext cx="10515600" cy="4351338"/>
          </a:xfrm>
        </p:spPr>
        <p:txBody>
          <a:bodyPr/>
          <a:lstStyle>
            <a:lvl1pPr>
              <a:defRPr sz="3200">
                <a:latin typeface="Aventa Medium" panose="00000600000000000000" pitchFamily="50" charset="0"/>
              </a:defRPr>
            </a:lvl1pPr>
            <a:lvl2pPr>
              <a:defRPr sz="2800">
                <a:latin typeface="Aventa Medium" panose="00000600000000000000" pitchFamily="50" charset="0"/>
              </a:defRPr>
            </a:lvl2pPr>
            <a:lvl3pPr>
              <a:defRPr sz="2400">
                <a:latin typeface="Aventa Medium" panose="00000600000000000000" pitchFamily="50" charset="0"/>
              </a:defRPr>
            </a:lvl3pPr>
            <a:lvl4pPr>
              <a:defRPr sz="2000">
                <a:latin typeface="Aventa Medium" panose="00000600000000000000" pitchFamily="50" charset="0"/>
              </a:defRPr>
            </a:lvl4pPr>
            <a:lvl5pPr>
              <a:defRPr sz="2000">
                <a:latin typeface="Aventa Medium" panose="000006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88A1A-A55B-699B-4C0E-2B20D0E7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8327" y="6356350"/>
            <a:ext cx="2743200" cy="365125"/>
          </a:xfrm>
        </p:spPr>
        <p:txBody>
          <a:bodyPr/>
          <a:lstStyle/>
          <a:p>
            <a:fld id="{70FAC0A0-B0B2-4B71-9034-6126A9CDA1C4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2DCE75E1-A1B3-34D9-7511-D0C672B860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6276243"/>
            <a:ext cx="2077981" cy="52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2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Grey)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0567E-B6CD-36B9-AC7E-638195C4B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1168"/>
            <a:ext cx="10515600" cy="4351338"/>
          </a:xfrm>
        </p:spPr>
        <p:txBody>
          <a:bodyPr/>
          <a:lstStyle>
            <a:lvl1pPr>
              <a:defRPr sz="3200">
                <a:latin typeface="Aventa Medium" panose="00000600000000000000" pitchFamily="50" charset="0"/>
              </a:defRPr>
            </a:lvl1pPr>
            <a:lvl2pPr>
              <a:defRPr sz="2800">
                <a:latin typeface="Aventa Medium" panose="00000600000000000000" pitchFamily="50" charset="0"/>
              </a:defRPr>
            </a:lvl2pPr>
            <a:lvl3pPr>
              <a:defRPr sz="2400">
                <a:latin typeface="Aventa Medium" panose="00000600000000000000" pitchFamily="50" charset="0"/>
              </a:defRPr>
            </a:lvl3pPr>
            <a:lvl4pPr>
              <a:defRPr sz="2000">
                <a:latin typeface="Aventa Medium" panose="00000600000000000000" pitchFamily="50" charset="0"/>
              </a:defRPr>
            </a:lvl4pPr>
            <a:lvl5pPr>
              <a:defRPr sz="2000">
                <a:latin typeface="Aventa Medium" panose="000006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88A1A-A55B-699B-4C0E-2B20D0E7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8327" y="6356350"/>
            <a:ext cx="2743200" cy="365125"/>
          </a:xfrm>
        </p:spPr>
        <p:txBody>
          <a:bodyPr/>
          <a:lstStyle/>
          <a:p>
            <a:fld id="{70FAC0A0-B0B2-4B71-9034-6126A9CDA1C4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2DCE75E1-A1B3-34D9-7511-D0C672B860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6276243"/>
            <a:ext cx="2077981" cy="52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F3789-647F-5470-ABDE-9EB072666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5449" y="1214437"/>
            <a:ext cx="6334125" cy="4429125"/>
          </a:xfrm>
        </p:spPr>
        <p:txBody>
          <a:bodyPr>
            <a:normAutofit/>
          </a:bodyPr>
          <a:lstStyle>
            <a:lvl1pPr>
              <a:defRPr sz="3200">
                <a:latin typeface="Aventa Medium" panose="00000600000000000000" pitchFamily="50" charset="0"/>
              </a:defRPr>
            </a:lvl1pPr>
            <a:lvl2pPr>
              <a:defRPr sz="2800">
                <a:latin typeface="Aventa Medium" panose="00000600000000000000" pitchFamily="50" charset="0"/>
              </a:defRPr>
            </a:lvl2pPr>
            <a:lvl3pPr>
              <a:defRPr sz="2400">
                <a:latin typeface="Aventa Medium" panose="00000600000000000000" pitchFamily="50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4E717BB0-A723-06C7-AF0B-4F2549783E57}"/>
              </a:ext>
            </a:extLst>
          </p:cNvPr>
          <p:cNvGrpSpPr/>
          <p:nvPr userDrawn="1"/>
        </p:nvGrpSpPr>
        <p:grpSpPr>
          <a:xfrm>
            <a:off x="0" y="0"/>
            <a:ext cx="5181600" cy="6858000"/>
            <a:chOff x="0" y="0"/>
            <a:chExt cx="1916671" cy="2756983"/>
          </a:xfrm>
          <a:solidFill>
            <a:srgbClr val="182D2C"/>
          </a:solidFill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12C6C95D-1FD2-F028-1EB5-7F7E481983F0}"/>
                </a:ext>
              </a:extLst>
            </p:cNvPr>
            <p:cNvSpPr/>
            <p:nvPr/>
          </p:nvSpPr>
          <p:spPr>
            <a:xfrm>
              <a:off x="0" y="0"/>
              <a:ext cx="1916671" cy="2756983"/>
            </a:xfrm>
            <a:custGeom>
              <a:avLst/>
              <a:gdLst/>
              <a:ahLst/>
              <a:cxnLst/>
              <a:rect l="l" t="t" r="r" b="b"/>
              <a:pathLst>
                <a:path w="1916671" h="2756983">
                  <a:moveTo>
                    <a:pt x="0" y="0"/>
                  </a:moveTo>
                  <a:lnTo>
                    <a:pt x="1916671" y="0"/>
                  </a:lnTo>
                  <a:lnTo>
                    <a:pt x="1916671" y="2756983"/>
                  </a:lnTo>
                  <a:lnTo>
                    <a:pt x="0" y="275698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F5AD8D16-2AC4-2B5A-9849-7D2748A07CFC}"/>
                </a:ext>
              </a:extLst>
            </p:cNvPr>
            <p:cNvSpPr txBox="1"/>
            <p:nvPr/>
          </p:nvSpPr>
          <p:spPr>
            <a:xfrm>
              <a:off x="0" y="-19050"/>
              <a:ext cx="1916671" cy="27760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0"/>
                </a:lnSpc>
              </a:pPr>
              <a:endParaRPr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534B389-BF39-D7CC-4954-A9E81175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8327" y="6356350"/>
            <a:ext cx="2743200" cy="365125"/>
          </a:xfrm>
        </p:spPr>
        <p:txBody>
          <a:bodyPr/>
          <a:lstStyle/>
          <a:p>
            <a:fld id="{70FAC0A0-B0B2-4B71-9034-6126A9CDA1C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7DCC26A6-3D8E-F837-B18A-0F655560AE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936" y="6276243"/>
            <a:ext cx="2077981" cy="52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6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 - Mool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884C34-D724-EEAA-7A47-56DAE15D0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9428" y="-129160"/>
            <a:ext cx="5086907" cy="7116319"/>
          </a:xfrm>
          <a:prstGeom prst="rect">
            <a:avLst/>
          </a:prstGeom>
        </p:spPr>
      </p:pic>
      <p:pic>
        <p:nvPicPr>
          <p:cNvPr id="4" name="Picture 3" descr="A black and white logo with green and white text&#10;&#10;AI-generated content may be incorrect.">
            <a:extLst>
              <a:ext uri="{FF2B5EF4-FFF2-40B4-BE49-F238E27FC236}">
                <a16:creationId xmlns:a16="http://schemas.microsoft.com/office/drawing/2014/main" id="{64BF1B41-0EDD-C3D9-FE5B-CC9FEF578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708" y="3350908"/>
            <a:ext cx="2027334" cy="93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57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 - Marker Tr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884C34-D724-EEAA-7A47-56DAE15D0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9428" y="-129160"/>
            <a:ext cx="5086907" cy="711631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ED6BB2B-030E-A659-BE93-3A700EB1EF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14445" y="2846714"/>
            <a:ext cx="1692071" cy="223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06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038428-BB17-0684-69F5-B3C844FA1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BD26D-7D58-B88E-4F45-859D5FBB1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7BFFC-B790-4DBB-BBD9-AE44893F4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034DED-7F1C-4854-9270-D968067EE7B6}" type="datetime1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A9377-A951-A530-C53C-9552E6619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06190-A85D-F506-7759-8D0352B89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FAC0A0-B0B2-4B71-9034-6126A9CDA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6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61" r:id="rId5"/>
    <p:sldLayoutId id="2147483662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sv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9" Type="http://schemas.openxmlformats.org/officeDocument/2006/relationships/image" Target="../media/image49.svg"/><Relationship Id="rId21" Type="http://schemas.openxmlformats.org/officeDocument/2006/relationships/image" Target="../media/image31.svg"/><Relationship Id="rId34" Type="http://schemas.openxmlformats.org/officeDocument/2006/relationships/image" Target="../media/image44.pn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5" Type="http://schemas.openxmlformats.org/officeDocument/2006/relationships/image" Target="../media/image35.svg"/><Relationship Id="rId33" Type="http://schemas.openxmlformats.org/officeDocument/2006/relationships/image" Target="../media/image43.svg"/><Relationship Id="rId38" Type="http://schemas.openxmlformats.org/officeDocument/2006/relationships/image" Target="../media/image48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23" Type="http://schemas.openxmlformats.org/officeDocument/2006/relationships/image" Target="../media/image33.sv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10" Type="http://schemas.openxmlformats.org/officeDocument/2006/relationships/image" Target="../media/image20.png"/><Relationship Id="rId19" Type="http://schemas.openxmlformats.org/officeDocument/2006/relationships/image" Target="../media/image29.svg"/><Relationship Id="rId31" Type="http://schemas.openxmlformats.org/officeDocument/2006/relationships/image" Target="../media/image41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svg"/><Relationship Id="rId30" Type="http://schemas.openxmlformats.org/officeDocument/2006/relationships/image" Target="../media/image40.png"/><Relationship Id="rId35" Type="http://schemas.openxmlformats.org/officeDocument/2006/relationships/image" Target="../media/image45.svg"/><Relationship Id="rId8" Type="http://schemas.openxmlformats.org/officeDocument/2006/relationships/image" Target="../media/image18.png"/><Relationship Id="rId3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DAC71E-54B4-6B0A-76BB-05E42E2E2089}"/>
              </a:ext>
            </a:extLst>
          </p:cNvPr>
          <p:cNvSpPr txBox="1"/>
          <p:nvPr/>
        </p:nvSpPr>
        <p:spPr>
          <a:xfrm>
            <a:off x="497304" y="2550372"/>
            <a:ext cx="6930190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4400" dirty="0">
                <a:solidFill>
                  <a:srgbClr val="1EC778"/>
                </a:solidFill>
                <a:latin typeface="Aventa Black" panose="00000A00000000000000" pitchFamily="50" charset="0"/>
              </a:rPr>
              <a:t>Title Slide Header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89278A-CB44-C940-03EA-967A20FB1498}"/>
              </a:ext>
            </a:extLst>
          </p:cNvPr>
          <p:cNvSpPr txBox="1"/>
          <p:nvPr/>
        </p:nvSpPr>
        <p:spPr>
          <a:xfrm>
            <a:off x="518358" y="3306776"/>
            <a:ext cx="6930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venta Black" panose="00000A00000000000000" pitchFamily="50" charset="0"/>
              </a:rPr>
              <a:t>Subheader</a:t>
            </a:r>
            <a:endParaRPr lang="en-US" sz="4400" dirty="0">
              <a:latin typeface="Aventa Black" panose="00000A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4E70F6-61F0-FAE2-FECA-F23244C2D188}"/>
              </a:ext>
            </a:extLst>
          </p:cNvPr>
          <p:cNvSpPr txBox="1"/>
          <p:nvPr/>
        </p:nvSpPr>
        <p:spPr>
          <a:xfrm>
            <a:off x="518358" y="4160514"/>
            <a:ext cx="6930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ta Medium" panose="00000600000000000000" pitchFamily="50" charset="0"/>
              </a:rPr>
              <a:t>Detail Info (name, title, date, </a:t>
            </a:r>
            <a:r>
              <a:rPr lang="en-US" sz="2800" dirty="0" err="1">
                <a:latin typeface="Aventa Medium" panose="00000600000000000000" pitchFamily="50" charset="0"/>
              </a:rPr>
              <a:t>etc</a:t>
            </a:r>
            <a:r>
              <a:rPr lang="en-US" sz="2800" dirty="0">
                <a:latin typeface="Aventa Medium" panose="00000600000000000000" pitchFamily="50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102927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C0C606-8CFA-115D-6331-C123B8068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FDFF95-A152-32FA-27F4-4624027E2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C0A0-B0B2-4B71-9034-6126A9CDA1C4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3AABF-7C5A-18CE-5D0C-7B7EAF125B55}"/>
              </a:ext>
            </a:extLst>
          </p:cNvPr>
          <p:cNvSpPr txBox="1"/>
          <p:nvPr/>
        </p:nvSpPr>
        <p:spPr>
          <a:xfrm>
            <a:off x="838200" y="136525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1EC778"/>
                </a:solidFill>
                <a:latin typeface="Aventa Black" panose="00000A00000000000000" pitchFamily="50" charset="0"/>
              </a:rPr>
              <a:t>Slide Title (Line 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90AC31-9D4B-3E4C-1EC9-66396D89CA3F}"/>
              </a:ext>
            </a:extLst>
          </p:cNvPr>
          <p:cNvSpPr txBox="1"/>
          <p:nvPr/>
        </p:nvSpPr>
        <p:spPr>
          <a:xfrm>
            <a:off x="838200" y="782856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182D2C"/>
                </a:solidFill>
                <a:latin typeface="Aventa Black" panose="00000A00000000000000" pitchFamily="50" charset="0"/>
              </a:rPr>
              <a:t>Slide Title (Line 2)</a:t>
            </a:r>
          </a:p>
        </p:txBody>
      </p:sp>
    </p:spTree>
    <p:extLst>
      <p:ext uri="{BB962C8B-B14F-4D97-AF65-F5344CB8AC3E}">
        <p14:creationId xmlns:p14="http://schemas.microsoft.com/office/powerpoint/2010/main" val="4210395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9E0288-AB51-5E16-18F3-EB3A4DCE0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367D6E-47AF-ECB5-8AD8-3F92F18E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C0A0-B0B2-4B71-9034-6126A9CDA1C4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5B8D71-DB34-3718-CE78-EFD8D6DC7C8B}"/>
              </a:ext>
            </a:extLst>
          </p:cNvPr>
          <p:cNvSpPr txBox="1"/>
          <p:nvPr/>
        </p:nvSpPr>
        <p:spPr>
          <a:xfrm>
            <a:off x="838200" y="136525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1EC778"/>
                </a:solidFill>
                <a:latin typeface="Aventa Black" panose="00000A00000000000000" pitchFamily="50" charset="0"/>
              </a:rPr>
              <a:t>Slide Title (Line 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88D8A-FCE6-3CF7-D347-F836732026B0}"/>
              </a:ext>
            </a:extLst>
          </p:cNvPr>
          <p:cNvSpPr txBox="1"/>
          <p:nvPr/>
        </p:nvSpPr>
        <p:spPr>
          <a:xfrm>
            <a:off x="838200" y="782856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182D2C"/>
                </a:solidFill>
                <a:latin typeface="Aventa Black" panose="00000A00000000000000" pitchFamily="50" charset="0"/>
              </a:rPr>
              <a:t>Slide Title (Line 2)</a:t>
            </a:r>
          </a:p>
        </p:txBody>
      </p:sp>
    </p:spTree>
    <p:extLst>
      <p:ext uri="{BB962C8B-B14F-4D97-AF65-F5344CB8AC3E}">
        <p14:creationId xmlns:p14="http://schemas.microsoft.com/office/powerpoint/2010/main" val="2415994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6957DD-A2BE-FE8C-6277-5F66A0FC97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1A7ACB-916B-4197-32CC-DD1B5B2C3D75}"/>
              </a:ext>
            </a:extLst>
          </p:cNvPr>
          <p:cNvSpPr txBox="1"/>
          <p:nvPr/>
        </p:nvSpPr>
        <p:spPr>
          <a:xfrm>
            <a:off x="352425" y="2432595"/>
            <a:ext cx="4524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EC778"/>
                </a:solidFill>
                <a:latin typeface="Aventa Black" panose="00000A00000000000000" pitchFamily="50" charset="0"/>
              </a:rPr>
              <a:t>Header (Line 1)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1E3240-6049-A9A1-3557-9DED68D1D015}"/>
              </a:ext>
            </a:extLst>
          </p:cNvPr>
          <p:cNvSpPr txBox="1"/>
          <p:nvPr/>
        </p:nvSpPr>
        <p:spPr>
          <a:xfrm>
            <a:off x="352425" y="3202036"/>
            <a:ext cx="4524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venta Black" panose="00000A00000000000000" pitchFamily="50" charset="0"/>
              </a:rPr>
              <a:t>Header (Line 2)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E05A7-E5D8-AC90-83FF-4716DEC38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C0A0-B0B2-4B71-9034-6126A9CDA1C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13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D09B72-C020-FFA9-2C82-BDB43724A9E8}"/>
              </a:ext>
            </a:extLst>
          </p:cNvPr>
          <p:cNvSpPr txBox="1"/>
          <p:nvPr/>
        </p:nvSpPr>
        <p:spPr>
          <a:xfrm>
            <a:off x="6002755" y="2659559"/>
            <a:ext cx="6093995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4400" dirty="0">
                <a:solidFill>
                  <a:srgbClr val="1EC778"/>
                </a:solidFill>
                <a:latin typeface="Aventa Black" panose="00000A00000000000000" pitchFamily="50" charset="0"/>
              </a:rPr>
              <a:t>Section Slide Header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E65E50-7CD1-44F9-9B65-89079C543FAF}"/>
              </a:ext>
            </a:extLst>
          </p:cNvPr>
          <p:cNvSpPr txBox="1"/>
          <p:nvPr/>
        </p:nvSpPr>
        <p:spPr>
          <a:xfrm>
            <a:off x="6002755" y="3429000"/>
            <a:ext cx="6093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venta Black" panose="00000A00000000000000" pitchFamily="50" charset="0"/>
              </a:rPr>
              <a:t>Subheader</a:t>
            </a:r>
            <a:endParaRPr lang="en-US" sz="4400" dirty="0">
              <a:latin typeface="Aventa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760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96824E-0FAA-1CA8-60B5-06D088D8259C}"/>
              </a:ext>
            </a:extLst>
          </p:cNvPr>
          <p:cNvSpPr txBox="1"/>
          <p:nvPr/>
        </p:nvSpPr>
        <p:spPr>
          <a:xfrm>
            <a:off x="6002755" y="2659559"/>
            <a:ext cx="6093995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4400" dirty="0">
                <a:solidFill>
                  <a:srgbClr val="1EC778"/>
                </a:solidFill>
                <a:latin typeface="Aventa Black" panose="00000A00000000000000" pitchFamily="50" charset="0"/>
              </a:rPr>
              <a:t>Section Slide Header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3377D3-8B31-B273-C00A-65EE6B8FDD40}"/>
              </a:ext>
            </a:extLst>
          </p:cNvPr>
          <p:cNvSpPr txBox="1"/>
          <p:nvPr/>
        </p:nvSpPr>
        <p:spPr>
          <a:xfrm>
            <a:off x="6002755" y="3429000"/>
            <a:ext cx="6093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venta Black" panose="00000A00000000000000" pitchFamily="50" charset="0"/>
              </a:rPr>
              <a:t>Subheader</a:t>
            </a:r>
            <a:endParaRPr lang="en-US" sz="4400" dirty="0">
              <a:latin typeface="Aventa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553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735CF9-9B11-39B2-4782-C4313E2EF290}"/>
              </a:ext>
            </a:extLst>
          </p:cNvPr>
          <p:cNvSpPr txBox="1"/>
          <p:nvPr/>
        </p:nvSpPr>
        <p:spPr>
          <a:xfrm>
            <a:off x="497304" y="2550372"/>
            <a:ext cx="6930190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4400" dirty="0">
                <a:solidFill>
                  <a:srgbClr val="1EC778"/>
                </a:solidFill>
                <a:latin typeface="Aventa Black" panose="00000A00000000000000" pitchFamily="50" charset="0"/>
              </a:rPr>
              <a:t>Closing Slide Header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CB742-95DE-778D-8D03-EDBB0BA77FA3}"/>
              </a:ext>
            </a:extLst>
          </p:cNvPr>
          <p:cNvSpPr txBox="1"/>
          <p:nvPr/>
        </p:nvSpPr>
        <p:spPr>
          <a:xfrm>
            <a:off x="518358" y="3306776"/>
            <a:ext cx="6930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venta Black" panose="00000A00000000000000" pitchFamily="50" charset="0"/>
              </a:rPr>
              <a:t>Subheader</a:t>
            </a:r>
            <a:endParaRPr lang="en-US" sz="4400" dirty="0">
              <a:latin typeface="Aventa Black" panose="00000A00000000000000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72AC0D-10F8-8A64-66F2-2836FE8DCA58}"/>
              </a:ext>
            </a:extLst>
          </p:cNvPr>
          <p:cNvSpPr txBox="1"/>
          <p:nvPr/>
        </p:nvSpPr>
        <p:spPr>
          <a:xfrm>
            <a:off x="518358" y="4160514"/>
            <a:ext cx="6930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ta Medium" panose="00000600000000000000" pitchFamily="50" charset="0"/>
              </a:rPr>
              <a:t>Contact Info (name, email, phone, etc.)</a:t>
            </a:r>
          </a:p>
        </p:txBody>
      </p:sp>
    </p:spTree>
    <p:extLst>
      <p:ext uri="{BB962C8B-B14F-4D97-AF65-F5344CB8AC3E}">
        <p14:creationId xmlns:p14="http://schemas.microsoft.com/office/powerpoint/2010/main" val="3395080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F1D9F-0A6D-218A-8C35-8A13565254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74651"/>
            <a:ext cx="10515600" cy="1035050"/>
          </a:xfrm>
        </p:spPr>
        <p:txBody>
          <a:bodyPr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LOGOS </a:t>
            </a:r>
            <a:r>
              <a:rPr lang="en-US" u="sng" dirty="0"/>
              <a:t>FOR </a:t>
            </a:r>
            <a:r>
              <a:rPr lang="en-US" u="sng" dirty="0">
                <a:solidFill>
                  <a:schemeClr val="tx1"/>
                </a:solidFill>
              </a:rPr>
              <a:t>USE: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51D68-2CAA-9D52-3E30-F9EC505F8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C0A0-B0B2-4B71-9034-6126A9CDA1C4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 descr="A black background with green and yellow text&#10;&#10;AI-generated content may be incorrect.">
            <a:extLst>
              <a:ext uri="{FF2B5EF4-FFF2-40B4-BE49-F238E27FC236}">
                <a16:creationId xmlns:a16="http://schemas.microsoft.com/office/drawing/2014/main" id="{CD1CD1DF-9FCE-ED93-6C48-8190FE996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54" y="4145346"/>
            <a:ext cx="1944492" cy="8964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409E296-6587-972B-6CE0-FE84F5004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908" y="4351042"/>
            <a:ext cx="4387861" cy="535591"/>
          </a:xfrm>
          <a:prstGeom prst="rect">
            <a:avLst/>
          </a:prstGeom>
        </p:spPr>
      </p:pic>
      <p:pic>
        <p:nvPicPr>
          <p:cNvPr id="25" name="Picture 2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D36F7403-28E9-A3E5-A1E0-EE20A2A32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504" y="1266723"/>
            <a:ext cx="2879822" cy="2878623"/>
          </a:xfrm>
          <a:prstGeom prst="rect">
            <a:avLst/>
          </a:prstGeom>
        </p:spPr>
      </p:pic>
      <p:pic>
        <p:nvPicPr>
          <p:cNvPr id="27" name="Picture 26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E4CE880E-1C29-7159-38A4-88FED44602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668" y="1953215"/>
            <a:ext cx="4907828" cy="1240755"/>
          </a:xfrm>
          <a:prstGeom prst="rect">
            <a:avLst/>
          </a:prstGeom>
        </p:spPr>
      </p:pic>
      <p:pic>
        <p:nvPicPr>
          <p:cNvPr id="33" name="Picture 32" descr="A black background with green and black text&#10;&#10;AI-generated content may be incorrect.">
            <a:extLst>
              <a:ext uri="{FF2B5EF4-FFF2-40B4-BE49-F238E27FC236}">
                <a16:creationId xmlns:a16="http://schemas.microsoft.com/office/drawing/2014/main" id="{B955214F-5A86-ECD8-4B7F-252573E42B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39" y="3238475"/>
            <a:ext cx="2710168" cy="2710168"/>
          </a:xfrm>
          <a:prstGeom prst="rect">
            <a:avLst/>
          </a:prstGeom>
        </p:spPr>
      </p:pic>
      <p:pic>
        <p:nvPicPr>
          <p:cNvPr id="35" name="Picture 34" descr="A green infinity symbol on a black background&#10;&#10;AI-generated content may be incorrect.">
            <a:extLst>
              <a:ext uri="{FF2B5EF4-FFF2-40B4-BE49-F238E27FC236}">
                <a16:creationId xmlns:a16="http://schemas.microsoft.com/office/drawing/2014/main" id="{F9AC4F8B-49BA-7A85-CC29-72D1D3C889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48" y="3824748"/>
            <a:ext cx="1537623" cy="153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78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B59B9-54BA-7399-AE6E-D384C6EC5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35E3F-ABE1-A261-FEF0-C6720AC43C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74651"/>
            <a:ext cx="10515600" cy="1035050"/>
          </a:xfrm>
        </p:spPr>
        <p:txBody>
          <a:bodyPr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ICONS FOR B2B USE: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FFE3C-86FF-8EA3-8CA3-B6CB094F3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C0A0-B0B2-4B71-9034-6126A9CDA1C4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977A6148-A42B-D22B-92C7-C89810085512}"/>
              </a:ext>
            </a:extLst>
          </p:cNvPr>
          <p:cNvSpPr/>
          <p:nvPr/>
        </p:nvSpPr>
        <p:spPr>
          <a:xfrm>
            <a:off x="2279843" y="1432079"/>
            <a:ext cx="1211713" cy="1151127"/>
          </a:xfrm>
          <a:custGeom>
            <a:avLst/>
            <a:gdLst/>
            <a:ahLst/>
            <a:cxnLst/>
            <a:rect l="l" t="t" r="r" b="b"/>
            <a:pathLst>
              <a:path w="1856458" h="1856458">
                <a:moveTo>
                  <a:pt x="0" y="0"/>
                </a:moveTo>
                <a:lnTo>
                  <a:pt x="1856458" y="0"/>
                </a:lnTo>
                <a:lnTo>
                  <a:pt x="1856458" y="1856458"/>
                </a:lnTo>
                <a:lnTo>
                  <a:pt x="0" y="18564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D6425A62-CA2F-31EA-C2D5-BC19E36A5F59}"/>
              </a:ext>
            </a:extLst>
          </p:cNvPr>
          <p:cNvSpPr/>
          <p:nvPr/>
        </p:nvSpPr>
        <p:spPr>
          <a:xfrm>
            <a:off x="7161600" y="1439183"/>
            <a:ext cx="1211712" cy="1136915"/>
          </a:xfrm>
          <a:custGeom>
            <a:avLst/>
            <a:gdLst/>
            <a:ahLst/>
            <a:cxnLst/>
            <a:rect l="l" t="t" r="r" b="b"/>
            <a:pathLst>
              <a:path w="1673133" h="1856458">
                <a:moveTo>
                  <a:pt x="0" y="0"/>
                </a:moveTo>
                <a:lnTo>
                  <a:pt x="1673132" y="0"/>
                </a:lnTo>
                <a:lnTo>
                  <a:pt x="1673132" y="1856458"/>
                </a:lnTo>
                <a:lnTo>
                  <a:pt x="0" y="1856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21A4B0DA-75C0-C0C8-2F86-E650FACD45DC}"/>
              </a:ext>
            </a:extLst>
          </p:cNvPr>
          <p:cNvSpPr/>
          <p:nvPr/>
        </p:nvSpPr>
        <p:spPr>
          <a:xfrm>
            <a:off x="663385" y="1560096"/>
            <a:ext cx="1211713" cy="1151127"/>
          </a:xfrm>
          <a:custGeom>
            <a:avLst/>
            <a:gdLst/>
            <a:ahLst/>
            <a:cxnLst/>
            <a:rect l="l" t="t" r="r" b="b"/>
            <a:pathLst>
              <a:path w="1856458" h="1856458">
                <a:moveTo>
                  <a:pt x="0" y="0"/>
                </a:moveTo>
                <a:lnTo>
                  <a:pt x="1856458" y="0"/>
                </a:lnTo>
                <a:lnTo>
                  <a:pt x="1856458" y="1856458"/>
                </a:lnTo>
                <a:lnTo>
                  <a:pt x="0" y="1856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C1F5DDEC-D9FB-BEE7-8745-AE0D8F2946FB}"/>
              </a:ext>
            </a:extLst>
          </p:cNvPr>
          <p:cNvSpPr/>
          <p:nvPr/>
        </p:nvSpPr>
        <p:spPr>
          <a:xfrm>
            <a:off x="2279843" y="3352068"/>
            <a:ext cx="1211712" cy="1348340"/>
          </a:xfrm>
          <a:custGeom>
            <a:avLst/>
            <a:gdLst/>
            <a:ahLst/>
            <a:cxnLst/>
            <a:rect l="l" t="t" r="r" b="b"/>
            <a:pathLst>
              <a:path w="645015" h="639371">
                <a:moveTo>
                  <a:pt x="0" y="0"/>
                </a:moveTo>
                <a:lnTo>
                  <a:pt x="645015" y="0"/>
                </a:lnTo>
                <a:lnTo>
                  <a:pt x="645015" y="639370"/>
                </a:lnTo>
                <a:lnTo>
                  <a:pt x="0" y="6393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85E9F17D-E6B2-84EF-FCAD-BF19D0F5CEB3}"/>
              </a:ext>
            </a:extLst>
          </p:cNvPr>
          <p:cNvSpPr/>
          <p:nvPr/>
        </p:nvSpPr>
        <p:spPr>
          <a:xfrm>
            <a:off x="10435224" y="3399530"/>
            <a:ext cx="1211712" cy="1151127"/>
          </a:xfrm>
          <a:custGeom>
            <a:avLst/>
            <a:gdLst/>
            <a:ahLst/>
            <a:cxnLst/>
            <a:rect l="l" t="t" r="r" b="b"/>
            <a:pathLst>
              <a:path w="628128" h="593866">
                <a:moveTo>
                  <a:pt x="0" y="0"/>
                </a:moveTo>
                <a:lnTo>
                  <a:pt x="628128" y="0"/>
                </a:lnTo>
                <a:lnTo>
                  <a:pt x="628128" y="593866"/>
                </a:lnTo>
                <a:lnTo>
                  <a:pt x="0" y="5938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5A1474C7-DDB3-D42E-0F9C-67F117C77277}"/>
              </a:ext>
            </a:extLst>
          </p:cNvPr>
          <p:cNvSpPr/>
          <p:nvPr/>
        </p:nvSpPr>
        <p:spPr>
          <a:xfrm>
            <a:off x="3896300" y="3450675"/>
            <a:ext cx="1211712" cy="1151126"/>
          </a:xfrm>
          <a:custGeom>
            <a:avLst/>
            <a:gdLst/>
            <a:ahLst/>
            <a:cxnLst/>
            <a:rect l="l" t="t" r="r" b="b"/>
            <a:pathLst>
              <a:path w="628128" h="488369">
                <a:moveTo>
                  <a:pt x="0" y="0"/>
                </a:moveTo>
                <a:lnTo>
                  <a:pt x="628128" y="0"/>
                </a:lnTo>
                <a:lnTo>
                  <a:pt x="628128" y="488369"/>
                </a:lnTo>
                <a:lnTo>
                  <a:pt x="0" y="48836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7">
            <a:extLst>
              <a:ext uri="{FF2B5EF4-FFF2-40B4-BE49-F238E27FC236}">
                <a16:creationId xmlns:a16="http://schemas.microsoft.com/office/drawing/2014/main" id="{399CFC52-0044-D8FD-C054-5F6EC9E8140A}"/>
              </a:ext>
            </a:extLst>
          </p:cNvPr>
          <p:cNvSpPr/>
          <p:nvPr/>
        </p:nvSpPr>
        <p:spPr>
          <a:xfrm>
            <a:off x="5545144" y="1446290"/>
            <a:ext cx="1211712" cy="1151127"/>
          </a:xfrm>
          <a:custGeom>
            <a:avLst/>
            <a:gdLst/>
            <a:ahLst/>
            <a:cxnLst/>
            <a:rect l="l" t="t" r="r" b="b"/>
            <a:pathLst>
              <a:path w="4760265" h="4224735">
                <a:moveTo>
                  <a:pt x="0" y="0"/>
                </a:moveTo>
                <a:lnTo>
                  <a:pt x="4760264" y="0"/>
                </a:lnTo>
                <a:lnTo>
                  <a:pt x="4760264" y="4224736"/>
                </a:lnTo>
                <a:lnTo>
                  <a:pt x="0" y="42247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26">
            <a:extLst>
              <a:ext uri="{FF2B5EF4-FFF2-40B4-BE49-F238E27FC236}">
                <a16:creationId xmlns:a16="http://schemas.microsoft.com/office/drawing/2014/main" id="{0EB5B12B-325A-E8F7-BC5A-5A40FE946706}"/>
              </a:ext>
            </a:extLst>
          </p:cNvPr>
          <p:cNvSpPr/>
          <p:nvPr/>
        </p:nvSpPr>
        <p:spPr>
          <a:xfrm>
            <a:off x="7161600" y="3321993"/>
            <a:ext cx="1211712" cy="1348341"/>
          </a:xfrm>
          <a:custGeom>
            <a:avLst/>
            <a:gdLst/>
            <a:ahLst/>
            <a:cxnLst/>
            <a:rect l="l" t="t" r="r" b="b"/>
            <a:pathLst>
              <a:path w="3012082" h="2963136">
                <a:moveTo>
                  <a:pt x="0" y="0"/>
                </a:moveTo>
                <a:lnTo>
                  <a:pt x="3012083" y="0"/>
                </a:lnTo>
                <a:lnTo>
                  <a:pt x="3012083" y="2963136"/>
                </a:lnTo>
                <a:lnTo>
                  <a:pt x="0" y="29631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6" name="Freeform 33">
            <a:extLst>
              <a:ext uri="{FF2B5EF4-FFF2-40B4-BE49-F238E27FC236}">
                <a16:creationId xmlns:a16="http://schemas.microsoft.com/office/drawing/2014/main" id="{B38D7302-392F-8F92-7409-A458365D3378}"/>
              </a:ext>
            </a:extLst>
          </p:cNvPr>
          <p:cNvSpPr/>
          <p:nvPr/>
        </p:nvSpPr>
        <p:spPr>
          <a:xfrm>
            <a:off x="10459287" y="1446291"/>
            <a:ext cx="1211712" cy="1151126"/>
          </a:xfrm>
          <a:custGeom>
            <a:avLst/>
            <a:gdLst/>
            <a:ahLst/>
            <a:cxnLst/>
            <a:rect l="l" t="t" r="r" b="b"/>
            <a:pathLst>
              <a:path w="1211712" h="1151126">
                <a:moveTo>
                  <a:pt x="0" y="0"/>
                </a:moveTo>
                <a:lnTo>
                  <a:pt x="1211712" y="0"/>
                </a:lnTo>
                <a:lnTo>
                  <a:pt x="1211712" y="1151126"/>
                </a:lnTo>
                <a:lnTo>
                  <a:pt x="0" y="115112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34">
            <a:extLst>
              <a:ext uri="{FF2B5EF4-FFF2-40B4-BE49-F238E27FC236}">
                <a16:creationId xmlns:a16="http://schemas.microsoft.com/office/drawing/2014/main" id="{81149652-ED39-D08C-552C-B5CD38CFFBA2}"/>
              </a:ext>
            </a:extLst>
          </p:cNvPr>
          <p:cNvSpPr/>
          <p:nvPr/>
        </p:nvSpPr>
        <p:spPr>
          <a:xfrm>
            <a:off x="663386" y="3365426"/>
            <a:ext cx="1211712" cy="1219333"/>
          </a:xfrm>
          <a:custGeom>
            <a:avLst/>
            <a:gdLst/>
            <a:ahLst/>
            <a:cxnLst/>
            <a:rect l="l" t="t" r="r" b="b"/>
            <a:pathLst>
              <a:path w="1211712" h="1219333">
                <a:moveTo>
                  <a:pt x="0" y="0"/>
                </a:moveTo>
                <a:lnTo>
                  <a:pt x="1211712" y="0"/>
                </a:lnTo>
                <a:lnTo>
                  <a:pt x="1211712" y="1219333"/>
                </a:lnTo>
                <a:lnTo>
                  <a:pt x="0" y="121933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35">
            <a:extLst>
              <a:ext uri="{FF2B5EF4-FFF2-40B4-BE49-F238E27FC236}">
                <a16:creationId xmlns:a16="http://schemas.microsoft.com/office/drawing/2014/main" id="{615CCE77-52DD-73C6-6AE8-69D1CFDA3240}"/>
              </a:ext>
            </a:extLst>
          </p:cNvPr>
          <p:cNvSpPr/>
          <p:nvPr/>
        </p:nvSpPr>
        <p:spPr>
          <a:xfrm>
            <a:off x="8778056" y="3450675"/>
            <a:ext cx="1211712" cy="1136915"/>
          </a:xfrm>
          <a:custGeom>
            <a:avLst/>
            <a:gdLst/>
            <a:ahLst/>
            <a:cxnLst/>
            <a:rect l="l" t="t" r="r" b="b"/>
            <a:pathLst>
              <a:path w="1211712" h="1136915">
                <a:moveTo>
                  <a:pt x="0" y="0"/>
                </a:moveTo>
                <a:lnTo>
                  <a:pt x="1211712" y="0"/>
                </a:lnTo>
                <a:lnTo>
                  <a:pt x="1211712" y="1136914"/>
                </a:lnTo>
                <a:lnTo>
                  <a:pt x="0" y="113691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46D960B1-3FEC-8B4E-4C1A-76A4A3C6BF4C}"/>
              </a:ext>
            </a:extLst>
          </p:cNvPr>
          <p:cNvSpPr/>
          <p:nvPr/>
        </p:nvSpPr>
        <p:spPr>
          <a:xfrm>
            <a:off x="5545144" y="3321993"/>
            <a:ext cx="1211711" cy="1348340"/>
          </a:xfrm>
          <a:custGeom>
            <a:avLst/>
            <a:gdLst/>
            <a:ahLst/>
            <a:cxnLst/>
            <a:rect l="l" t="t" r="r" b="b"/>
            <a:pathLst>
              <a:path w="970428" h="957085">
                <a:moveTo>
                  <a:pt x="0" y="0"/>
                </a:moveTo>
                <a:lnTo>
                  <a:pt x="970428" y="0"/>
                </a:lnTo>
                <a:lnTo>
                  <a:pt x="970428" y="957085"/>
                </a:lnTo>
                <a:lnTo>
                  <a:pt x="0" y="95708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A622580B-4B6F-56EF-3D52-4393A05E802C}"/>
              </a:ext>
            </a:extLst>
          </p:cNvPr>
          <p:cNvSpPr/>
          <p:nvPr/>
        </p:nvSpPr>
        <p:spPr>
          <a:xfrm>
            <a:off x="8778056" y="1397973"/>
            <a:ext cx="1243760" cy="1219333"/>
          </a:xfrm>
          <a:custGeom>
            <a:avLst/>
            <a:gdLst/>
            <a:ahLst/>
            <a:cxnLst/>
            <a:rect l="l" t="t" r="r" b="b"/>
            <a:pathLst>
              <a:path w="970428" h="983958">
                <a:moveTo>
                  <a:pt x="0" y="0"/>
                </a:moveTo>
                <a:lnTo>
                  <a:pt x="970428" y="0"/>
                </a:lnTo>
                <a:lnTo>
                  <a:pt x="970428" y="983958"/>
                </a:lnTo>
                <a:lnTo>
                  <a:pt x="0" y="98395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DA23F4C4-D4FC-FBF2-14AD-E32E4A78D272}"/>
              </a:ext>
            </a:extLst>
          </p:cNvPr>
          <p:cNvSpPr/>
          <p:nvPr/>
        </p:nvSpPr>
        <p:spPr>
          <a:xfrm>
            <a:off x="3896301" y="1432078"/>
            <a:ext cx="1211711" cy="1151126"/>
          </a:xfrm>
          <a:custGeom>
            <a:avLst/>
            <a:gdLst/>
            <a:ahLst/>
            <a:cxnLst/>
            <a:rect l="l" t="t" r="r" b="b"/>
            <a:pathLst>
              <a:path w="970428" h="912203">
                <a:moveTo>
                  <a:pt x="0" y="0"/>
                </a:moveTo>
                <a:lnTo>
                  <a:pt x="970428" y="0"/>
                </a:lnTo>
                <a:lnTo>
                  <a:pt x="970428" y="912202"/>
                </a:lnTo>
                <a:lnTo>
                  <a:pt x="0" y="912202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id="{7D24AD7E-C3F9-7DCD-E917-7BA176FAAF06}"/>
              </a:ext>
            </a:extLst>
          </p:cNvPr>
          <p:cNvSpPr/>
          <p:nvPr/>
        </p:nvSpPr>
        <p:spPr>
          <a:xfrm>
            <a:off x="663384" y="5092149"/>
            <a:ext cx="1211712" cy="1455208"/>
          </a:xfrm>
          <a:custGeom>
            <a:avLst/>
            <a:gdLst/>
            <a:ahLst/>
            <a:cxnLst/>
            <a:rect l="l" t="t" r="r" b="b"/>
            <a:pathLst>
              <a:path w="3958182" h="3958182">
                <a:moveTo>
                  <a:pt x="0" y="0"/>
                </a:moveTo>
                <a:lnTo>
                  <a:pt x="3958182" y="0"/>
                </a:lnTo>
                <a:lnTo>
                  <a:pt x="3958182" y="3958182"/>
                </a:lnTo>
                <a:lnTo>
                  <a:pt x="0" y="3958182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3">
            <a:extLst>
              <a:ext uri="{FF2B5EF4-FFF2-40B4-BE49-F238E27FC236}">
                <a16:creationId xmlns:a16="http://schemas.microsoft.com/office/drawing/2014/main" id="{CC161431-CB02-AC87-A0B0-F9C59F3545BB}"/>
              </a:ext>
            </a:extLst>
          </p:cNvPr>
          <p:cNvSpPr/>
          <p:nvPr/>
        </p:nvSpPr>
        <p:spPr>
          <a:xfrm>
            <a:off x="2156879" y="5086668"/>
            <a:ext cx="1457640" cy="1348341"/>
          </a:xfrm>
          <a:custGeom>
            <a:avLst/>
            <a:gdLst/>
            <a:ahLst/>
            <a:cxnLst/>
            <a:rect l="l" t="t" r="r" b="b"/>
            <a:pathLst>
              <a:path w="4458430" h="3801825">
                <a:moveTo>
                  <a:pt x="0" y="0"/>
                </a:moveTo>
                <a:lnTo>
                  <a:pt x="4458430" y="0"/>
                </a:lnTo>
                <a:lnTo>
                  <a:pt x="4458430" y="3801825"/>
                </a:lnTo>
                <a:lnTo>
                  <a:pt x="0" y="3801825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FCC70BBD-B670-41B5-FE76-45DAEA6B99E6}"/>
              </a:ext>
            </a:extLst>
          </p:cNvPr>
          <p:cNvSpPr/>
          <p:nvPr/>
        </p:nvSpPr>
        <p:spPr>
          <a:xfrm>
            <a:off x="3896301" y="5086667"/>
            <a:ext cx="1457640" cy="1460689"/>
          </a:xfrm>
          <a:custGeom>
            <a:avLst/>
            <a:gdLst/>
            <a:ahLst/>
            <a:cxnLst/>
            <a:rect l="l" t="t" r="r" b="b"/>
            <a:pathLst>
              <a:path w="4144196" h="3880003">
                <a:moveTo>
                  <a:pt x="0" y="0"/>
                </a:moveTo>
                <a:lnTo>
                  <a:pt x="4144195" y="0"/>
                </a:lnTo>
                <a:lnTo>
                  <a:pt x="4144195" y="3880003"/>
                </a:lnTo>
                <a:lnTo>
                  <a:pt x="0" y="3880003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4">
            <a:extLst>
              <a:ext uri="{FF2B5EF4-FFF2-40B4-BE49-F238E27FC236}">
                <a16:creationId xmlns:a16="http://schemas.microsoft.com/office/drawing/2014/main" id="{F32D907D-17CB-8C65-F6D5-487848576825}"/>
              </a:ext>
            </a:extLst>
          </p:cNvPr>
          <p:cNvSpPr/>
          <p:nvPr/>
        </p:nvSpPr>
        <p:spPr>
          <a:xfrm>
            <a:off x="5545145" y="5182028"/>
            <a:ext cx="1457640" cy="1252981"/>
          </a:xfrm>
          <a:custGeom>
            <a:avLst/>
            <a:gdLst/>
            <a:ahLst/>
            <a:cxnLst/>
            <a:rect l="l" t="t" r="r" b="b"/>
            <a:pathLst>
              <a:path w="3958182" h="3700900">
                <a:moveTo>
                  <a:pt x="0" y="0"/>
                </a:moveTo>
                <a:lnTo>
                  <a:pt x="3958182" y="0"/>
                </a:lnTo>
                <a:lnTo>
                  <a:pt x="3958182" y="3700900"/>
                </a:lnTo>
                <a:lnTo>
                  <a:pt x="0" y="3700900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DD6C8277-9274-E225-DCD1-BAF2E296F7A9}"/>
              </a:ext>
            </a:extLst>
          </p:cNvPr>
          <p:cNvSpPr/>
          <p:nvPr/>
        </p:nvSpPr>
        <p:spPr>
          <a:xfrm>
            <a:off x="7278625" y="5182028"/>
            <a:ext cx="1316735" cy="1252981"/>
          </a:xfrm>
          <a:custGeom>
            <a:avLst/>
            <a:gdLst/>
            <a:ahLst/>
            <a:cxnLst/>
            <a:rect l="l" t="t" r="r" b="b"/>
            <a:pathLst>
              <a:path w="3602633" h="3602633">
                <a:moveTo>
                  <a:pt x="0" y="0"/>
                </a:moveTo>
                <a:lnTo>
                  <a:pt x="3602633" y="0"/>
                </a:lnTo>
                <a:lnTo>
                  <a:pt x="3602633" y="3602633"/>
                </a:lnTo>
                <a:lnTo>
                  <a:pt x="0" y="3602633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37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82D2C"/>
      </a:dk1>
      <a:lt1>
        <a:sysClr val="window" lastClr="FFFFFF"/>
      </a:lt1>
      <a:dk2>
        <a:srgbClr val="429980"/>
      </a:dk2>
      <a:lt2>
        <a:srgbClr val="E8E8E8"/>
      </a:lt2>
      <a:accent1>
        <a:srgbClr val="FED402"/>
      </a:accent1>
      <a:accent2>
        <a:srgbClr val="429980"/>
      </a:accent2>
      <a:accent3>
        <a:srgbClr val="1EC778"/>
      </a:accent3>
      <a:accent4>
        <a:srgbClr val="E8E8E8"/>
      </a:accent4>
      <a:accent5>
        <a:srgbClr val="182D2C"/>
      </a:accent5>
      <a:accent6>
        <a:srgbClr val="FF5858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86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Aventa Black</vt:lpstr>
      <vt:lpstr>Aventa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LOGOS FOR USE:</vt:lpstr>
      <vt:lpstr>ICONS FOR B2B USE: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Wayne Waxman</dc:creator>
  <cp:lastModifiedBy>Wayne Waxman</cp:lastModifiedBy>
  <cp:revision>2</cp:revision>
  <dcterms:created xsi:type="dcterms:W3CDTF">2025-04-01T19:59:21Z</dcterms:created>
  <dcterms:modified xsi:type="dcterms:W3CDTF">2025-04-17T20:59:43Z</dcterms:modified>
</cp:coreProperties>
</file>